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4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476-9FA6-4DB2-88F7-8F1C562DDED4}" type="datetimeFigureOut">
              <a:rPr lang="en-AU" smtClean="0"/>
              <a:t>12/05/2021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314-A192-4B8A-ACF0-3146D59DD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049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476-9FA6-4DB2-88F7-8F1C562DDED4}" type="datetimeFigureOut">
              <a:rPr lang="en-AU" smtClean="0"/>
              <a:t>12/05/2021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314-A192-4B8A-ACF0-3146D59DD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16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476-9FA6-4DB2-88F7-8F1C562DDED4}" type="datetimeFigureOut">
              <a:rPr lang="en-AU" smtClean="0"/>
              <a:t>12/05/2021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314-A192-4B8A-ACF0-3146D59DD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63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476-9FA6-4DB2-88F7-8F1C562DDED4}" type="datetimeFigureOut">
              <a:rPr lang="en-AU" smtClean="0"/>
              <a:t>12/05/2021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314-A192-4B8A-ACF0-3146D59DD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89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476-9FA6-4DB2-88F7-8F1C562DDED4}" type="datetimeFigureOut">
              <a:rPr lang="en-AU" smtClean="0"/>
              <a:t>12/05/2021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314-A192-4B8A-ACF0-3146D59DD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724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476-9FA6-4DB2-88F7-8F1C562DDED4}" type="datetimeFigureOut">
              <a:rPr lang="en-AU" smtClean="0"/>
              <a:t>12/05/2021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314-A192-4B8A-ACF0-3146D59DD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90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476-9FA6-4DB2-88F7-8F1C562DDED4}" type="datetimeFigureOut">
              <a:rPr lang="en-AU" smtClean="0"/>
              <a:t>12/05/2021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314-A192-4B8A-ACF0-3146D59DD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78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476-9FA6-4DB2-88F7-8F1C562DDED4}" type="datetimeFigureOut">
              <a:rPr lang="en-AU" smtClean="0"/>
              <a:t>12/05/2021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314-A192-4B8A-ACF0-3146D59DD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335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476-9FA6-4DB2-88F7-8F1C562DDED4}" type="datetimeFigureOut">
              <a:rPr lang="en-AU" smtClean="0"/>
              <a:t>12/05/2021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314-A192-4B8A-ACF0-3146D59DD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656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476-9FA6-4DB2-88F7-8F1C562DDED4}" type="datetimeFigureOut">
              <a:rPr lang="en-AU" smtClean="0"/>
              <a:t>12/05/2021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314-A192-4B8A-ACF0-3146D59DD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39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476-9FA6-4DB2-88F7-8F1C562DDED4}" type="datetimeFigureOut">
              <a:rPr lang="en-AU" smtClean="0"/>
              <a:t>12/05/2021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314-A192-4B8A-ACF0-3146D59DD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366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88476-9FA6-4DB2-88F7-8F1C562DDED4}" type="datetimeFigureOut">
              <a:rPr lang="en-AU" smtClean="0"/>
              <a:t>12/05/2021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7314-A192-4B8A-ACF0-3146D59DD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94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08B29-71F4-4C35-A57B-D67F44E66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3" b="-1"/>
          <a:stretch/>
        </p:blipFill>
        <p:spPr>
          <a:xfrm>
            <a:off x="0" y="0"/>
            <a:ext cx="9141714" cy="67284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7EA38D-AEFD-4D48-A797-6668B03F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5285310"/>
            <a:ext cx="2082800" cy="157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85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Rita Barreiros</dc:creator>
  <cp:lastModifiedBy>Ana Rita Barreiros</cp:lastModifiedBy>
  <cp:revision>2</cp:revision>
  <dcterms:created xsi:type="dcterms:W3CDTF">2021-05-12T00:26:01Z</dcterms:created>
  <dcterms:modified xsi:type="dcterms:W3CDTF">2021-05-12T00:37:48Z</dcterms:modified>
</cp:coreProperties>
</file>